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57"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9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D7849E67-923D-464F-9A38-00D55E652E32}" type="datetimeFigureOut">
              <a:rPr lang="en-US" smtClean="0"/>
              <a:t>11/5/2014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5DE928CE-C785-42F4-92D8-286276572A78}"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849E67-923D-464F-9A38-00D55E652E32}" type="datetimeFigureOut">
              <a:rPr lang="en-US" smtClean="0"/>
              <a:t>11/5/2014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849E67-923D-464F-9A38-00D55E652E32}" type="datetimeFigureOut">
              <a:rPr lang="en-US" smtClean="0"/>
              <a:t>11/5/2014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849E67-923D-464F-9A38-00D55E652E32}" type="datetimeFigureOut">
              <a:rPr lang="en-US" smtClean="0"/>
              <a:t>11/5/2014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7849E67-923D-464F-9A38-00D55E652E32}" type="datetimeFigureOut">
              <a:rPr lang="en-US" smtClean="0"/>
              <a:t>11/5/2014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5DE928CE-C785-42F4-92D8-286276572A7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7849E67-923D-464F-9A38-00D55E652E32}" type="datetimeFigureOut">
              <a:rPr lang="en-US" smtClean="0"/>
              <a:t>11/5/2014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7849E67-923D-464F-9A38-00D55E652E32}" type="datetimeFigureOut">
              <a:rPr lang="en-US" smtClean="0"/>
              <a:t>11/5/2014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7849E67-923D-464F-9A38-00D55E652E32}" type="datetimeFigureOut">
              <a:rPr lang="en-US" smtClean="0"/>
              <a:t>11/5/2014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849E67-923D-464F-9A38-00D55E652E32}" type="datetimeFigureOut">
              <a:rPr lang="en-US" smtClean="0"/>
              <a:t>11/5/2014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7849E67-923D-464F-9A38-00D55E652E32}" type="datetimeFigureOut">
              <a:rPr lang="en-US" smtClean="0"/>
              <a:t>11/5/2014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7849E67-923D-464F-9A38-00D55E652E32}" type="datetimeFigureOut">
              <a:rPr lang="en-US" smtClean="0"/>
              <a:t>11/5/2014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E928CE-C785-42F4-92D8-286276572A7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7849E67-923D-464F-9A38-00D55E652E32}" type="datetimeFigureOut">
              <a:rPr lang="en-US" smtClean="0"/>
              <a:t>11/5/2014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DE928CE-C785-42F4-92D8-286276572A7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6078852"/>
            <a:ext cx="6705600" cy="770574"/>
          </a:xfrm>
        </p:spPr>
        <p:txBody>
          <a:bodyPr>
            <a:noAutofit/>
          </a:bodyPr>
          <a:lstStyle/>
          <a:p>
            <a:r>
              <a:rPr lang="en-US" sz="4800" dirty="0" err="1" smtClean="0"/>
              <a:t>Neuschwanstein</a:t>
            </a:r>
            <a:r>
              <a:rPr lang="en-US" sz="4800" dirty="0" smtClean="0"/>
              <a:t> Castel</a:t>
            </a:r>
            <a:endParaRPr lang="en-US" sz="4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70" y="-1"/>
            <a:ext cx="9188570" cy="6087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7937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81600" cy="6845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410200" y="533400"/>
            <a:ext cx="3505200" cy="5632311"/>
          </a:xfrm>
          <a:prstGeom prst="rect">
            <a:avLst/>
          </a:prstGeom>
          <a:noFill/>
        </p:spPr>
        <p:txBody>
          <a:bodyPr wrap="square" rtlCol="0">
            <a:spAutoFit/>
          </a:bodyPr>
          <a:lstStyle/>
          <a:p>
            <a:r>
              <a:rPr lang="en-US" dirty="0" smtClean="0"/>
              <a:t>Built in 1869-1873, the castle is still incomplete today.  The </a:t>
            </a:r>
            <a:r>
              <a:rPr lang="en-US" dirty="0" err="1" smtClean="0"/>
              <a:t>Neuschwanstein</a:t>
            </a:r>
            <a:r>
              <a:rPr lang="en-US" dirty="0" smtClean="0"/>
              <a:t> Castle was a royal home for just 176 days!  King Ludwig spent less than six months in his romantic </a:t>
            </a:r>
            <a:r>
              <a:rPr lang="en-US" dirty="0" err="1" smtClean="0"/>
              <a:t>NeuschwansteinCastle</a:t>
            </a:r>
            <a:r>
              <a:rPr lang="en-US" dirty="0" smtClean="0"/>
              <a:t>.</a:t>
            </a:r>
          </a:p>
          <a:p>
            <a:endParaRPr lang="en-US" dirty="0"/>
          </a:p>
          <a:p>
            <a:r>
              <a:rPr lang="en-US" dirty="0" smtClean="0"/>
              <a:t>Because King Ludwig II spent all Bavaria’s money on art and buildings and neglected the affairs of state, he was finally deposed and placed under house arrest.  Ludwig II and his psychiatrist drowned mysteriously in Lake </a:t>
            </a:r>
            <a:r>
              <a:rPr lang="en-US" dirty="0" err="1" smtClean="0"/>
              <a:t>Starnberg</a:t>
            </a:r>
            <a:r>
              <a:rPr lang="en-US" dirty="0" smtClean="0"/>
              <a:t> in 1886.  Nobody knows whether he was attempting to escape, or whether he ended his own life.</a:t>
            </a:r>
            <a:endParaRPr lang="en-US" dirty="0"/>
          </a:p>
        </p:txBody>
      </p:sp>
    </p:spTree>
    <p:extLst>
      <p:ext uri="{BB962C8B-B14F-4D97-AF65-F5344CB8AC3E}">
        <p14:creationId xmlns:p14="http://schemas.microsoft.com/office/powerpoint/2010/main" val="1511874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80421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220325" cy="702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71869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220200" cy="6915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44214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04088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544670"/>
            <a:ext cx="9144000" cy="1313329"/>
          </a:xfrm>
        </p:spPr>
        <p:txBody>
          <a:bodyPr>
            <a:normAutofit lnSpcReduction="10000"/>
          </a:bodyPr>
          <a:lstStyle/>
          <a:p>
            <a:r>
              <a:rPr lang="en-US" dirty="0" smtClean="0"/>
              <a:t>The castle was built to plans drawn up by a theatrical set designer.  It’s no wonder that Walt Disney modelled his Cinderella Castle on </a:t>
            </a:r>
            <a:r>
              <a:rPr lang="en-US" dirty="0" err="1" smtClean="0"/>
              <a:t>Neuschwanstein</a:t>
            </a:r>
            <a:r>
              <a:rPr lang="en-US" dirty="0" smtClean="0"/>
              <a: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309"/>
            <a:ext cx="7512839" cy="5546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0814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5554" cy="6881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ounded Rectangle 1"/>
          <p:cNvSpPr/>
          <p:nvPr/>
        </p:nvSpPr>
        <p:spPr>
          <a:xfrm>
            <a:off x="0" y="6553200"/>
            <a:ext cx="9144000" cy="304800"/>
          </a:xfrm>
          <a:prstGeom prst="round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Walt Disney’s Cinderella Castle</a:t>
            </a:r>
            <a:endParaRPr lang="en-US" dirty="0">
              <a:solidFill>
                <a:schemeClr val="tx1"/>
              </a:solidFill>
            </a:endParaRPr>
          </a:p>
        </p:txBody>
      </p:sp>
    </p:spTree>
    <p:extLst>
      <p:ext uri="{BB962C8B-B14F-4D97-AF65-F5344CB8AC3E}">
        <p14:creationId xmlns:p14="http://schemas.microsoft.com/office/powerpoint/2010/main" val="7485643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36</TotalTime>
  <Words>127</Words>
  <Application>Microsoft Office PowerPoint</Application>
  <PresentationFormat>On-screen Show (4:3)</PresentationFormat>
  <Paragraphs>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Apex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Propst</dc:creator>
  <cp:lastModifiedBy>Laura Propst</cp:lastModifiedBy>
  <cp:revision>7</cp:revision>
  <dcterms:created xsi:type="dcterms:W3CDTF">2014-11-05T16:13:21Z</dcterms:created>
  <dcterms:modified xsi:type="dcterms:W3CDTF">2014-11-05T16:50:13Z</dcterms:modified>
</cp:coreProperties>
</file>